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64" r:id="rId5"/>
    <p:sldId id="265" r:id="rId6"/>
    <p:sldId id="259" r:id="rId7"/>
    <p:sldId id="260" r:id="rId8"/>
    <p:sldId id="267" r:id="rId9"/>
    <p:sldId id="262" r:id="rId10"/>
    <p:sldId id="263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573" y="5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jpg>
</file>

<file path=ppt/media/image6.jpe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5b424c24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25b424c24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5b424c24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5b424c24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25b424c24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25b424c24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25b424c24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25b424c24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6233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3594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5b424c24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25b424c24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5b424c24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5b424c243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5b424c243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5b424c243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3177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25b424c243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25b424c243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Strongest Cricket Team (1996- 2005) 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Dillirajan Sankar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Australia and South Africa have won more games and lost lesser number of games in comparison to other teams.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Australia and South Africa won a significant percentage of their games irrespective of whether or not they won the toss. This is a sign they were strong teams.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Both Australia and South Africa scored more runs when batting first in comparison to batting second which is again a sign of a strong team.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Australia had improved its performance over time whereas South Africa saw a drop in its performance over the same period.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Thus, we can conclusively infer that Australia was the best all-round cricket team between 1996 and 2005.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50" y="1264575"/>
            <a:ext cx="4172559" cy="3129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0350" y="1264575"/>
            <a:ext cx="4593650" cy="31294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763225" y="4473875"/>
            <a:ext cx="2987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Wicket on which ball is bowled</a:t>
            </a:r>
            <a:endParaRPr sz="1600"/>
          </a:p>
        </p:txBody>
      </p:sp>
      <p:sp>
        <p:nvSpPr>
          <p:cNvPr id="63" name="Google Shape;63;p14"/>
          <p:cNvSpPr txBox="1"/>
          <p:nvPr/>
        </p:nvSpPr>
        <p:spPr>
          <a:xfrm>
            <a:off x="5393375" y="4473875"/>
            <a:ext cx="29874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Batters, Bowler, and Fielders</a:t>
            </a:r>
            <a:endParaRPr sz="1600"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 Introduction to the Sport, Cricket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2821941" y="4542250"/>
            <a:ext cx="3706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Toss to decide who bats/bowls first</a:t>
            </a:r>
            <a:endParaRPr sz="1600"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325" y="495200"/>
            <a:ext cx="7129332" cy="401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Preparation</a:t>
            </a:r>
            <a:endParaRPr dirty="0"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</a:rPr>
              <a:t>Dataset from Kaggle.com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</a:rPr>
              <a:t>Includes features (columns) like ‘Teams played in game’, ‘Runs scored by Team 1 and 2’, ‘Winner of the Game’, ‘Venue at which the game was played’, ‘Toss Winner’, ‘Toss Decision’, and ‘Game Date’.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</a:rPr>
              <a:t>Apart from these variables, I created calculated fields to determine the loser of the game and the loser of the toss.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dirty="0">
                <a:solidFill>
                  <a:schemeClr val="dk1"/>
                </a:solidFill>
              </a:rPr>
              <a:t>I also created 2 more calculated fields to sort data in a specific </a:t>
            </a:r>
            <a:r>
              <a:rPr lang="en-US" dirty="0" err="1">
                <a:solidFill>
                  <a:schemeClr val="dk1"/>
                </a:solidFill>
              </a:rPr>
              <a:t>storypoint</a:t>
            </a:r>
            <a:r>
              <a:rPr lang="en-US" dirty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823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Storypoints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8164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Games Won and Lost By Teams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890" y="1074475"/>
            <a:ext cx="4776220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7439300" y="1940700"/>
            <a:ext cx="14937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Australia and South Africa won more games and lost lesser games.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Percentage of Games won by teams after Toss Win/ Loss</a:t>
            </a:r>
            <a:endParaRPr/>
          </a:p>
        </p:txBody>
      </p:sp>
      <p:sp>
        <p:nvSpPr>
          <p:cNvPr id="84" name="Google Shape;84;p17"/>
          <p:cNvSpPr txBox="1"/>
          <p:nvPr/>
        </p:nvSpPr>
        <p:spPr>
          <a:xfrm>
            <a:off x="7439300" y="1940700"/>
            <a:ext cx="1493700" cy="21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Australia and South Africa have won a significant percentage of games irrespective of winning/ losing the toss.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E99355-1AB1-4256-8F41-20E28CC30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664" y="928424"/>
            <a:ext cx="4874673" cy="389973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Average Runs Scored by Winning Teams- Batting 1st/ 2nd</a:t>
            </a:r>
            <a:endParaRPr sz="2500" dirty="0"/>
          </a:p>
        </p:txBody>
      </p:sp>
      <p:sp>
        <p:nvSpPr>
          <p:cNvPr id="84" name="Google Shape;84;p17"/>
          <p:cNvSpPr txBox="1"/>
          <p:nvPr/>
        </p:nvSpPr>
        <p:spPr>
          <a:xfrm>
            <a:off x="7439300" y="1940700"/>
            <a:ext cx="1493700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Australia and South Africa have scored more runs when batting first than second which is sign of a strong team.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9DE5834-8446-46E5-B163-9748BC710C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913" y="1021334"/>
            <a:ext cx="4657407" cy="372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8386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Wins and Losses Over Time for Australia and South Africa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3890" y="1170125"/>
            <a:ext cx="4776220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/>
        </p:nvSpPr>
        <p:spPr>
          <a:xfrm>
            <a:off x="7439300" y="1940700"/>
            <a:ext cx="14937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Australia has improved its performance over time whereas South Africa has seen a drop in performance.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359</Words>
  <Application>Microsoft Office PowerPoint</Application>
  <PresentationFormat>On-screen Show (16:9)</PresentationFormat>
  <Paragraphs>26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Arial</vt:lpstr>
      <vt:lpstr>Simple Light</vt:lpstr>
      <vt:lpstr>The Strongest Cricket Team (1996- 2005) </vt:lpstr>
      <vt:lpstr>Brief Introduction to the Sport, Cricket</vt:lpstr>
      <vt:lpstr>PowerPoint Presentation</vt:lpstr>
      <vt:lpstr>Data Preparation</vt:lpstr>
      <vt:lpstr>Storypoints</vt:lpstr>
      <vt:lpstr>Number of Games Won and Lost By Teams</vt:lpstr>
      <vt:lpstr>Percentage of Games won by teams after Toss Win/ Loss</vt:lpstr>
      <vt:lpstr>Average Runs Scored by Winning Teams- Batting 1st/ 2nd</vt:lpstr>
      <vt:lpstr>Wins and Losses Over Time for Australia and South Africa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Strongest Cricket Team (1996- 2005)</dc:title>
  <dc:creator>Dillirajan Sankar</dc:creator>
  <cp:lastModifiedBy>Dillirajan Sankar</cp:lastModifiedBy>
  <cp:revision>5</cp:revision>
  <dcterms:modified xsi:type="dcterms:W3CDTF">2022-04-25T03:46:15Z</dcterms:modified>
</cp:coreProperties>
</file>